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>
        <p:scale>
          <a:sx n="66" d="100"/>
          <a:sy n="66" d="100"/>
        </p:scale>
        <p:origin x="1470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DFDB-F1E8-41BD-9A5F-B6DD67658681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A4F8-BBD5-4ADE-9909-A9E3988EA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56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DFDB-F1E8-41BD-9A5F-B6DD67658681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A4F8-BBD5-4ADE-9909-A9E3988EA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470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DFDB-F1E8-41BD-9A5F-B6DD67658681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A4F8-BBD5-4ADE-9909-A9E3988EA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763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DFDB-F1E8-41BD-9A5F-B6DD67658681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A4F8-BBD5-4ADE-9909-A9E3988EA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740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DFDB-F1E8-41BD-9A5F-B6DD67658681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A4F8-BBD5-4ADE-9909-A9E3988EA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583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DFDB-F1E8-41BD-9A5F-B6DD67658681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A4F8-BBD5-4ADE-9909-A9E3988EA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235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DFDB-F1E8-41BD-9A5F-B6DD67658681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A4F8-BBD5-4ADE-9909-A9E3988EA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310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DFDB-F1E8-41BD-9A5F-B6DD67658681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A4F8-BBD5-4ADE-9909-A9E3988EA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948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DFDB-F1E8-41BD-9A5F-B6DD67658681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A4F8-BBD5-4ADE-9909-A9E3988EA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DFDB-F1E8-41BD-9A5F-B6DD67658681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A4F8-BBD5-4ADE-9909-A9E3988EA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208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DFDB-F1E8-41BD-9A5F-B6DD67658681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A4F8-BBD5-4ADE-9909-A9E3988EA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081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7DFDB-F1E8-41BD-9A5F-B6DD67658681}" type="datetimeFigureOut">
              <a:rPr lang="en-US" smtClean="0"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FA4F8-BBD5-4ADE-9909-A9E3988EA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200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mommylife.net/shel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19" y="1710706"/>
            <a:ext cx="4484913" cy="448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5719" y="492901"/>
            <a:ext cx="4044681" cy="830997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rgbClr val="FF0066"/>
                </a:solidFill>
                <a:latin typeface="Kristen ITC" pitchFamily="66" charset="0"/>
              </a:rPr>
              <a:t>une</a:t>
            </a:r>
            <a:r>
              <a:rPr lang="fr-FR" sz="4800" dirty="0" smtClean="0">
                <a:latin typeface="Kristen ITC" pitchFamily="66" charset="0"/>
              </a:rPr>
              <a:t> étagère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6" name="Picture 2" descr="http://www.pvld.mobi/adults/wp-content/uploads/2008/12/dellcomput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877" y="2001725"/>
            <a:ext cx="5033867" cy="3687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720115" y="492900"/>
            <a:ext cx="4792630" cy="830997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rgbClr val="00B0F0"/>
                </a:solidFill>
                <a:latin typeface="Kristen ITC" pitchFamily="66" charset="0"/>
              </a:rPr>
              <a:t>un</a:t>
            </a:r>
            <a:r>
              <a:rPr lang="fr-FR" sz="4800" dirty="0" smtClean="0">
                <a:latin typeface="Kristen ITC" pitchFamily="66" charset="0"/>
              </a:rPr>
              <a:t> ordinateur</a:t>
            </a:r>
            <a:endParaRPr lang="fr-FR" sz="4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691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3364" y="492901"/>
            <a:ext cx="5223379" cy="830997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rgbClr val="FF0066"/>
                </a:solidFill>
                <a:latin typeface="Kristen ITC" pitchFamily="66" charset="0"/>
              </a:rPr>
              <a:t>une</a:t>
            </a:r>
            <a:r>
              <a:rPr lang="fr-FR" sz="4800" dirty="0" smtClean="0">
                <a:latin typeface="Kristen ITC" pitchFamily="66" charset="0"/>
              </a:rPr>
              <a:t> perforatrice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20115" y="492900"/>
            <a:ext cx="4792630" cy="830997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rgbClr val="00B0F0"/>
                </a:solidFill>
                <a:latin typeface="Kristen ITC" pitchFamily="66" charset="0"/>
              </a:rPr>
              <a:t>un</a:t>
            </a:r>
            <a:r>
              <a:rPr lang="fr-FR" sz="4800" dirty="0" smtClean="0">
                <a:latin typeface="Kristen ITC" pitchFamily="66" charset="0"/>
              </a:rPr>
              <a:t> pupitre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8" name="Picture 4" descr="http://www.seatingzone.com/products/thumbs/3700BR_thumb_5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102" y="2189676"/>
            <a:ext cx="4468900" cy="451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www.oppictures.com/singleimages/400/SWI74027_1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64" y="1480458"/>
            <a:ext cx="4985657" cy="498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644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3364" y="492901"/>
            <a:ext cx="5223379" cy="830997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rgbClr val="FF0066"/>
                </a:solidFill>
                <a:latin typeface="Kristen ITC" pitchFamily="66" charset="0"/>
              </a:rPr>
              <a:t>une</a:t>
            </a:r>
            <a:r>
              <a:rPr lang="fr-FR" sz="4800" dirty="0" smtClean="0">
                <a:latin typeface="Kristen ITC" pitchFamily="66" charset="0"/>
              </a:rPr>
              <a:t> agrafeuse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20115" y="492900"/>
            <a:ext cx="4792630" cy="830997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rgbClr val="00B0F0"/>
                </a:solidFill>
                <a:latin typeface="Kristen ITC" pitchFamily="66" charset="0"/>
              </a:rPr>
              <a:t>un</a:t>
            </a:r>
            <a:r>
              <a:rPr lang="fr-FR" sz="4800" dirty="0" smtClean="0">
                <a:latin typeface="Kristen ITC" pitchFamily="66" charset="0"/>
              </a:rPr>
              <a:t> sac à dos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09" y="2299302"/>
            <a:ext cx="3846684" cy="3182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 descr="http://matcmadison.edu/files/users/kfoster3/backpac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609" y="2022397"/>
            <a:ext cx="3249505" cy="407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392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3364" y="492901"/>
            <a:ext cx="5223379" cy="830997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rgbClr val="FF0066"/>
                </a:solidFill>
                <a:latin typeface="Kristen ITC" pitchFamily="66" charset="0"/>
              </a:rPr>
              <a:t>une</a:t>
            </a:r>
            <a:r>
              <a:rPr lang="fr-FR" sz="4800" dirty="0" smtClean="0">
                <a:latin typeface="Kristen ITC" pitchFamily="66" charset="0"/>
              </a:rPr>
              <a:t> gomme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20115" y="492900"/>
            <a:ext cx="4792630" cy="830997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rgbClr val="00B0F0"/>
                </a:solidFill>
                <a:latin typeface="Kristen ITC" pitchFamily="66" charset="0"/>
              </a:rPr>
              <a:t>un</a:t>
            </a:r>
            <a:r>
              <a:rPr lang="fr-FR" sz="4800" dirty="0" smtClean="0">
                <a:latin typeface="Kristen ITC" pitchFamily="66" charset="0"/>
              </a:rPr>
              <a:t> stylo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" r="9545"/>
          <a:stretch/>
        </p:blipFill>
        <p:spPr bwMode="auto">
          <a:xfrm>
            <a:off x="7158539" y="1575949"/>
            <a:ext cx="4354206" cy="374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http://t1.gstatic.com/images?q=tbn:ANd9GcTivhuYTj0Y-7OSfDXTgEaLF1-ACKYT0s253AIME473U_RsM9Nx-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566" y="1874619"/>
            <a:ext cx="3822238" cy="382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658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3364" y="492901"/>
            <a:ext cx="5223379" cy="830997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rgbClr val="FF0066"/>
                </a:solidFill>
                <a:latin typeface="Kristen ITC" pitchFamily="66" charset="0"/>
              </a:rPr>
              <a:t>une</a:t>
            </a:r>
            <a:r>
              <a:rPr lang="fr-FR" sz="4800" dirty="0" smtClean="0">
                <a:latin typeface="Kristen ITC" pitchFamily="66" charset="0"/>
              </a:rPr>
              <a:t> brosse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20115" y="492900"/>
            <a:ext cx="4792630" cy="830997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rgbClr val="00B0F0"/>
                </a:solidFill>
                <a:latin typeface="Kristen ITC" pitchFamily="66" charset="0"/>
              </a:rPr>
              <a:t>un</a:t>
            </a:r>
            <a:r>
              <a:rPr lang="fr-FR" sz="4800" dirty="0" smtClean="0">
                <a:latin typeface="Kristen ITC" pitchFamily="66" charset="0"/>
              </a:rPr>
              <a:t> crayon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9" name="Picture 2" descr="http://p.office1000.com/gmr/81505S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86" y="2504590"/>
            <a:ext cx="5163557" cy="2894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blogs-images.forbes.com/rogerkay/files/2011/03/pencil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877" y="2293257"/>
            <a:ext cx="3431712" cy="343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676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3364" y="492901"/>
            <a:ext cx="5223379" cy="830997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rgbClr val="FF0066"/>
                </a:solidFill>
                <a:latin typeface="Kristen ITC" pitchFamily="66" charset="0"/>
              </a:rPr>
              <a:t>une</a:t>
            </a:r>
            <a:r>
              <a:rPr lang="fr-FR" sz="4800" dirty="0" smtClean="0">
                <a:latin typeface="Kristen ITC" pitchFamily="66" charset="0"/>
              </a:rPr>
              <a:t> calculatrice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20115" y="492900"/>
            <a:ext cx="4792630" cy="830997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rgbClr val="00B0F0"/>
                </a:solidFill>
                <a:latin typeface="Kristen ITC" pitchFamily="66" charset="0"/>
              </a:rPr>
              <a:t>un</a:t>
            </a:r>
            <a:r>
              <a:rPr lang="fr-FR" sz="4800" dirty="0" smtClean="0">
                <a:latin typeface="Kristen ITC" pitchFamily="66" charset="0"/>
              </a:rPr>
              <a:t> feutre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1026" name="Picture 2" descr="http://www.idestyl.fr/upload/cache/mes_images/fonds_page/Fixolid_noir_w900_h600_r3_q9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930" y="1143000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media.ldlc.com/ld/products/00/01/73/78/LD0001737853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18" y="1793874"/>
            <a:ext cx="4683125" cy="468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8168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3364" y="492901"/>
            <a:ext cx="5223379" cy="830997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rgbClr val="FF0066"/>
                </a:solidFill>
                <a:latin typeface="Kristen ITC" pitchFamily="66" charset="0"/>
              </a:rPr>
              <a:t>une</a:t>
            </a:r>
            <a:r>
              <a:rPr lang="fr-FR" sz="4800" dirty="0" smtClean="0">
                <a:latin typeface="Kristen ITC" pitchFamily="66" charset="0"/>
              </a:rPr>
              <a:t> fille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20115" y="492900"/>
            <a:ext cx="4792630" cy="830997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rgbClr val="00B0F0"/>
                </a:solidFill>
                <a:latin typeface="Kristen ITC" pitchFamily="66" charset="0"/>
              </a:rPr>
              <a:t>un</a:t>
            </a:r>
            <a:r>
              <a:rPr lang="fr-FR" sz="4800" dirty="0" smtClean="0">
                <a:latin typeface="Kristen ITC" pitchFamily="66" charset="0"/>
              </a:rPr>
              <a:t> garçon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86" y="1999664"/>
            <a:ext cx="3730661" cy="3730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15882"/>
          <a:stretch/>
        </p:blipFill>
        <p:spPr>
          <a:xfrm>
            <a:off x="6931673" y="1770744"/>
            <a:ext cx="3746203" cy="420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99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55543" y="2884917"/>
            <a:ext cx="3135086" cy="1569660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9600" dirty="0" smtClean="0">
                <a:solidFill>
                  <a:srgbClr val="FF0066"/>
                </a:solidFill>
                <a:latin typeface="Kristen ITC" pitchFamily="66" charset="0"/>
              </a:rPr>
              <a:t>une</a:t>
            </a:r>
            <a:endParaRPr lang="fr-FR" sz="9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90940" y="2884917"/>
            <a:ext cx="2728684" cy="1569660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9600" dirty="0" smtClean="0">
                <a:solidFill>
                  <a:srgbClr val="00B0F0"/>
                </a:solidFill>
                <a:latin typeface="Kristen ITC" pitchFamily="66" charset="0"/>
              </a:rPr>
              <a:t>un</a:t>
            </a:r>
            <a:endParaRPr lang="fr-FR" sz="9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5878" y="391301"/>
            <a:ext cx="10956522" cy="830997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Quelle est </a:t>
            </a:r>
            <a:r>
              <a:rPr lang="fr-FR" sz="4800" smtClean="0">
                <a:latin typeface="Kristen ITC" pitchFamily="66" charset="0"/>
              </a:rPr>
              <a:t>la différence </a:t>
            </a:r>
            <a:r>
              <a:rPr lang="fr-FR" sz="4800" dirty="0" smtClean="0">
                <a:latin typeface="Kristen ITC" pitchFamily="66" charset="0"/>
              </a:rPr>
              <a:t>?</a:t>
            </a:r>
            <a:endParaRPr lang="fr-FR" sz="4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024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Widescreen</PresentationFormat>
  <Paragraphs>17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Kristen ITC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2015-10-12T13:39:11Z</dcterms:created>
  <dcterms:modified xsi:type="dcterms:W3CDTF">2015-10-12T13:40:09Z</dcterms:modified>
</cp:coreProperties>
</file>